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notesMasterIdLst>
    <p:notesMasterId r:id="rId6"/>
  </p:notesMasterIdLst>
  <p:sldIdLst>
    <p:sldId id="32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1BCCC49-1950-43A5-BFAF-F7E00FAD4A3F}" v="1" dt="2021-06-03T10:56:31.6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122" d="100"/>
          <a:sy n="122" d="100"/>
        </p:scale>
        <p:origin x="114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hra Walter" userId="f5a6328b-e951-423a-9d32-5346ba4ca663" providerId="ADAL" clId="{B1BCCC49-1950-43A5-BFAF-F7E00FAD4A3F}"/>
    <pc:docChg chg="custSel modSld">
      <pc:chgData name="Sahra Walter" userId="f5a6328b-e951-423a-9d32-5346ba4ca663" providerId="ADAL" clId="{B1BCCC49-1950-43A5-BFAF-F7E00FAD4A3F}" dt="2021-06-03T10:56:41.987" v="94" actId="20577"/>
      <pc:docMkLst>
        <pc:docMk/>
      </pc:docMkLst>
      <pc:sldChg chg="modSp mod">
        <pc:chgData name="Sahra Walter" userId="f5a6328b-e951-423a-9d32-5346ba4ca663" providerId="ADAL" clId="{B1BCCC49-1950-43A5-BFAF-F7E00FAD4A3F}" dt="2021-06-03T08:18:04.770" v="86" actId="20577"/>
        <pc:sldMkLst>
          <pc:docMk/>
          <pc:sldMk cId="913906175" sldId="270"/>
        </pc:sldMkLst>
        <pc:spChg chg="mod">
          <ac:chgData name="Sahra Walter" userId="f5a6328b-e951-423a-9d32-5346ba4ca663" providerId="ADAL" clId="{B1BCCC49-1950-43A5-BFAF-F7E00FAD4A3F}" dt="2021-06-03T08:18:04.770" v="86" actId="20577"/>
          <ac:spMkLst>
            <pc:docMk/>
            <pc:sldMk cId="913906175" sldId="270"/>
            <ac:spMk id="7" creationId="{00000000-0000-0000-0000-000000000000}"/>
          </ac:spMkLst>
        </pc:spChg>
      </pc:sldChg>
      <pc:sldChg chg="modSp mod">
        <pc:chgData name="Sahra Walter" userId="f5a6328b-e951-423a-9d32-5346ba4ca663" providerId="ADAL" clId="{B1BCCC49-1950-43A5-BFAF-F7E00FAD4A3F}" dt="2021-06-03T10:56:41.987" v="94" actId="20577"/>
        <pc:sldMkLst>
          <pc:docMk/>
          <pc:sldMk cId="3009097472" sldId="331"/>
        </pc:sldMkLst>
        <pc:spChg chg="mod">
          <ac:chgData name="Sahra Walter" userId="f5a6328b-e951-423a-9d32-5346ba4ca663" providerId="ADAL" clId="{B1BCCC49-1950-43A5-BFAF-F7E00FAD4A3F}" dt="2021-06-03T10:56:41.987" v="94" actId="20577"/>
          <ac:spMkLst>
            <pc:docMk/>
            <pc:sldMk cId="3009097472" sldId="331"/>
            <ac:spMk id="7" creationId="{00000000-0000-0000-0000-000000000000}"/>
          </ac:spMkLst>
        </pc:spChg>
      </pc:sldChg>
    </pc:docChg>
  </pc:docChgLst>
  <pc:docChgLst>
    <pc:chgData name="Sahra Walter" userId="f5a6328b-e951-423a-9d32-5346ba4ca663" providerId="ADAL" clId="{6AC833D9-BA53-4C86-9723-1737A5768A69}"/>
    <pc:docChg chg="delSld">
      <pc:chgData name="Sahra Walter" userId="f5a6328b-e951-423a-9d32-5346ba4ca663" providerId="ADAL" clId="{6AC833D9-BA53-4C86-9723-1737A5768A69}" dt="2021-06-03T11:09:32.786" v="0" actId="47"/>
      <pc:docMkLst>
        <pc:docMk/>
      </pc:docMkLst>
      <pc:sldChg chg="del">
        <pc:chgData name="Sahra Walter" userId="f5a6328b-e951-423a-9d32-5346ba4ca663" providerId="ADAL" clId="{6AC833D9-BA53-4C86-9723-1737A5768A69}" dt="2021-06-03T11:09:32.786" v="0" actId="47"/>
        <pc:sldMkLst>
          <pc:docMk/>
          <pc:sldMk cId="913906175" sldId="270"/>
        </pc:sldMkLst>
      </pc:sldChg>
      <pc:sldChg chg="del">
        <pc:chgData name="Sahra Walter" userId="f5a6328b-e951-423a-9d32-5346ba4ca663" providerId="ADAL" clId="{6AC833D9-BA53-4C86-9723-1737A5768A69}" dt="2021-06-03T11:09:32.786" v="0" actId="47"/>
        <pc:sldMkLst>
          <pc:docMk/>
          <pc:sldMk cId="3009097472" sldId="331"/>
        </pc:sldMkLst>
      </pc:sldChg>
      <pc:sldMasterChg chg="delSldLayout">
        <pc:chgData name="Sahra Walter" userId="f5a6328b-e951-423a-9d32-5346ba4ca663" providerId="ADAL" clId="{6AC833D9-BA53-4C86-9723-1737A5768A69}" dt="2021-06-03T11:09:32.786" v="0" actId="47"/>
        <pc:sldMasterMkLst>
          <pc:docMk/>
          <pc:sldMasterMk cId="3979205634" sldId="2147483648"/>
        </pc:sldMasterMkLst>
        <pc:sldLayoutChg chg="del">
          <pc:chgData name="Sahra Walter" userId="f5a6328b-e951-423a-9d32-5346ba4ca663" providerId="ADAL" clId="{6AC833D9-BA53-4C86-9723-1737A5768A69}" dt="2021-06-03T11:09:32.786" v="0" actId="47"/>
          <pc:sldLayoutMkLst>
            <pc:docMk/>
            <pc:sldMasterMk cId="3979205634" sldId="2147483648"/>
            <pc:sldLayoutMk cId="936013194" sldId="2147483673"/>
          </pc:sldLayoutMkLst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DE916E-E67E-A74B-876A-9C5B66D892EF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C5AFAA-F357-A24F-AACB-368DB747AB91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6267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>
            <a:spLocks/>
          </p:cNvSpPr>
          <p:nvPr userDrawn="1"/>
        </p:nvSpPr>
        <p:spPr>
          <a:xfrm>
            <a:off x="6" y="6033053"/>
            <a:ext cx="12191998" cy="824949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1" b="0" i="0">
              <a:latin typeface="Muli Regular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296403"/>
            <a:ext cx="2743200" cy="365125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900" b="1" i="0" cap="all" spc="0" baseline="0">
                <a:solidFill>
                  <a:schemeClr val="bg1"/>
                </a:solidFill>
                <a:latin typeface="Muli Black" charset="0"/>
                <a:ea typeface="Muli Black" charset="0"/>
                <a:cs typeface="Muli Black" charset="0"/>
              </a:defRPr>
            </a:lvl1pPr>
          </a:lstStyle>
          <a:p>
            <a:fld id="{584AFF75-BD5D-E342-A9F1-12EC02DB40E0}" type="slidenum">
              <a:rPr lang="en-US" smtClean="0"/>
              <a:pPr/>
              <a:t>‹Nr.›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7E847E3F-A695-E244-B464-E67BBFF7B9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1464823" y="6296403"/>
            <a:ext cx="2743200" cy="365125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900" b="1" i="0" cap="all" spc="601" baseline="0">
                <a:solidFill>
                  <a:schemeClr val="bg1"/>
                </a:solidFill>
                <a:latin typeface="Muli Black" charset="0"/>
                <a:ea typeface="Muli Black" charset="0"/>
                <a:cs typeface="Muli Black" charset="0"/>
              </a:defRPr>
            </a:lvl1pPr>
          </a:lstStyle>
          <a:p>
            <a:endParaRPr lang="en-US"/>
          </a:p>
        </p:txBody>
      </p:sp>
      <p:pic>
        <p:nvPicPr>
          <p:cNvPr id="14" name="Picture 13" descr="A picture containing drawing, clock&#10;&#10;Description automatically generated">
            <a:extLst>
              <a:ext uri="{FF2B5EF4-FFF2-40B4-BE49-F238E27FC236}">
                <a16:creationId xmlns:a16="http://schemas.microsoft.com/office/drawing/2014/main" id="{9044FD60-4864-DE4C-8EA9-CEF8EBEAB760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0446" y="6171747"/>
            <a:ext cx="1195509" cy="5977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48723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721187-95E0-6042-BA69-0382DFF9AC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5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6A09D7-3642-454D-98DB-BF59DD3A9C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5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7E27191-0D46-2D4F-BA4B-758CB066086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436FE1-18D0-E447-9BEA-2F2FF8AA3425}" type="datetimeFigureOut">
              <a:rPr lang="en-US" smtClean="0"/>
              <a:t>6/3/2021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0DCA7F-E102-6C48-BDB0-A22484556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5" y="6356353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0A18D1-8C09-D94F-BE51-0A501D4A5E4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1" y="6356353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38DB43-93FE-4D41-A038-62D341FEDA2D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9205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</p:sldLayoutIdLst>
  <p:txStyles>
    <p:titleStyle>
      <a:lvl1pPr algn="l" defTabSz="914433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9" indent="-228609" algn="l" defTabSz="914433" rtl="0" eaLnBrk="1" latinLnBrk="0" hangingPunct="1">
        <a:lnSpc>
          <a:spcPct val="90000"/>
        </a:lnSpc>
        <a:spcBef>
          <a:spcPts val="1001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25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42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60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2057477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514696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971911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429129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886346" indent="-228609" algn="l" defTabSz="914433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1pPr>
      <a:lvl2pPr marL="457217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2pPr>
      <a:lvl3pPr marL="914433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52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69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86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6pPr>
      <a:lvl7pPr marL="2743302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7pPr>
      <a:lvl8pPr marL="3200521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8pPr>
      <a:lvl9pPr marL="3657738" algn="l" defTabSz="914433" rtl="0" eaLnBrk="1" latinLnBrk="0" hangingPunct="1">
        <a:defRPr sz="180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feld 4">
            <a:extLst>
              <a:ext uri="{FF2B5EF4-FFF2-40B4-BE49-F238E27FC236}">
                <a16:creationId xmlns:a16="http://schemas.microsoft.com/office/drawing/2014/main" id="{D17CE5C2-59FE-4432-8D91-3BC6C5F5D744}"/>
              </a:ext>
            </a:extLst>
          </p:cNvPr>
          <p:cNvSpPr txBox="1"/>
          <p:nvPr/>
        </p:nvSpPr>
        <p:spPr>
          <a:xfrm>
            <a:off x="9734145" y="123217"/>
            <a:ext cx="2334638" cy="2492990"/>
          </a:xfrm>
          <a:prstGeom prst="rect">
            <a:avLst/>
          </a:prstGeom>
          <a:noFill/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Name:</a:t>
            </a:r>
          </a:p>
          <a:p>
            <a:r>
              <a:rPr lang="en-US" dirty="0"/>
              <a:t>__________________</a:t>
            </a:r>
          </a:p>
          <a:p>
            <a:r>
              <a:rPr lang="en-US" sz="1200" dirty="0" err="1"/>
              <a:t>Geburtsdatum</a:t>
            </a:r>
            <a:r>
              <a:rPr lang="en-US" sz="1200" dirty="0"/>
              <a:t> / Date of Birth:</a:t>
            </a:r>
          </a:p>
          <a:p>
            <a:r>
              <a:rPr lang="en-US" dirty="0"/>
              <a:t>__________________</a:t>
            </a:r>
          </a:p>
          <a:p>
            <a:r>
              <a:rPr lang="en-US" dirty="0" err="1"/>
              <a:t>Startnr</a:t>
            </a:r>
            <a:r>
              <a:rPr lang="en-US" dirty="0"/>
              <a:t>./BIB:</a:t>
            </a:r>
          </a:p>
          <a:p>
            <a:r>
              <a:rPr lang="en-US" dirty="0"/>
              <a:t>__________________</a:t>
            </a:r>
          </a:p>
          <a:p>
            <a:r>
              <a:rPr lang="en-US" dirty="0"/>
              <a:t>Race:</a:t>
            </a:r>
          </a:p>
          <a:p>
            <a:r>
              <a:rPr lang="en-CH" dirty="0"/>
              <a:t>□</a:t>
            </a:r>
            <a:r>
              <a:rPr lang="en-US" dirty="0"/>
              <a:t> </a:t>
            </a:r>
            <a:r>
              <a:rPr lang="en-US" sz="1200" dirty="0"/>
              <a:t>IRONMAN 70.3 Switzerland</a:t>
            </a:r>
          </a:p>
          <a:p>
            <a:r>
              <a:rPr lang="en-CH" dirty="0"/>
              <a:t>□</a:t>
            </a:r>
            <a:r>
              <a:rPr lang="en-US" dirty="0"/>
              <a:t> </a:t>
            </a:r>
            <a:r>
              <a:rPr lang="en-US" sz="1200" dirty="0"/>
              <a:t>IRONMAN Switzerland Thun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688108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6DA0DB00AEE813408BD67441964F02FC" ma:contentTypeVersion="14" ma:contentTypeDescription="Ein neues Dokument erstellen." ma:contentTypeScope="" ma:versionID="9667ce9d9139be4bec5cc12a92282d93">
  <xsd:schema xmlns:xsd="http://www.w3.org/2001/XMLSchema" xmlns:xs="http://www.w3.org/2001/XMLSchema" xmlns:p="http://schemas.microsoft.com/office/2006/metadata/properties" xmlns:ns1="http://schemas.microsoft.com/sharepoint/v3" xmlns:ns2="8e210ded-64f3-4dee-8f6d-e89b48ef4119" xmlns:ns3="2dd4dcfc-74cf-48be-a758-bb346d5cd6ca" targetNamespace="http://schemas.microsoft.com/office/2006/metadata/properties" ma:root="true" ma:fieldsID="4341c4c95346afc1ab10aa6fb8b3e2ef" ns1:_="" ns2:_="" ns3:_="">
    <xsd:import namespace="http://schemas.microsoft.com/sharepoint/v3"/>
    <xsd:import namespace="8e210ded-64f3-4dee-8f6d-e89b48ef4119"/>
    <xsd:import namespace="2dd4dcfc-74cf-48be-a758-bb346d5cd6c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DateTaken" minOccurs="0"/>
                <xsd:element ref="ns3:SharedWithUsers" minOccurs="0"/>
                <xsd:element ref="ns3:SharedWithDetail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1:_ip_UnifiedCompliancePolicyProperties" minOccurs="0"/>
                <xsd:element ref="ns1:_ip_UnifiedCompliancePolicyUIActio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Eigenschaften der einheitlichen Compliancerichtlinie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I-Aktion der einheitlichen Compliancerichtlinie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e210ded-64f3-4dee-8f6d-e89b48ef411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DateTaken" ma:index="11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d4dcfc-74cf-48be-a758-bb346d5cd6c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haredWithUsers xmlns="2dd4dcfc-74cf-48be-a758-bb346d5cd6ca">
      <UserInfo>
        <DisplayName>Simona Spichtig</DisplayName>
        <AccountId>6</AccountId>
        <AccountType/>
      </UserInfo>
      <UserInfo>
        <DisplayName>Felix Eichenberger</DisplayName>
        <AccountId>21</AccountId>
        <AccountType/>
      </UserInfo>
      <UserInfo>
        <DisplayName>Lukas Rueedi</DisplayName>
        <AccountId>12</AccountId>
        <AccountType/>
      </UserInfo>
      <UserInfo>
        <DisplayName>Corina Feuerstein</DisplayName>
        <AccountId>20</AccountId>
        <AccountType/>
      </UserInfo>
      <UserInfo>
        <DisplayName>Sahra Walter</DisplayName>
        <AccountId>22</AccountId>
        <AccountType/>
      </UserInfo>
      <UserInfo>
        <DisplayName>Fabian Riedmann</DisplayName>
        <AccountId>16</AccountId>
        <AccountType/>
      </UserInfo>
    </SharedWithUsers>
    <_ip_UnifiedCompliancePolicyUIAction xmlns="http://schemas.microsoft.com/sharepoint/v3" xsi:nil="true"/>
    <_ip_UnifiedCompliancePolicyProperties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471FFA28-876D-4963-817D-F6F78AEEF9D8}"/>
</file>

<file path=customXml/itemProps2.xml><?xml version="1.0" encoding="utf-8"?>
<ds:datastoreItem xmlns:ds="http://schemas.openxmlformats.org/officeDocument/2006/customXml" ds:itemID="{C23B32D2-4C66-4828-B7EE-DD2F26E555EA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335EE6A-04A3-46A7-B0D5-112CE93A14F9}">
  <ds:schemaRefs>
    <ds:schemaRef ds:uri="http://purl.org/dc/elements/1.1/"/>
    <ds:schemaRef ds:uri="http://schemas.openxmlformats.org/package/2006/metadata/core-properties"/>
    <ds:schemaRef ds:uri="http://schemas.microsoft.com/office/infopath/2007/PartnerControls"/>
    <ds:schemaRef ds:uri="http://purl.org/dc/dcmitype/"/>
    <ds:schemaRef ds:uri="df60a333-db0e-4b01-a5b4-3a72a9c301ee"/>
    <ds:schemaRef ds:uri="http://schemas.microsoft.com/office/2006/documentManagement/types"/>
    <ds:schemaRef ds:uri="93352f06-c90b-40ab-ad2f-14c2f2a8c2f3"/>
    <ds:schemaRef ds:uri="http://schemas.microsoft.com/office/2006/metadata/properties"/>
    <ds:schemaRef ds:uri="http://www.w3.org/XML/1998/namespace"/>
    <ds:schemaRef ds:uri="http://purl.org/dc/terms/"/>
    <ds:schemaRef ds:uri="2dd4dcfc-74cf-48be-a758-bb346d5cd6ca"/>
    <ds:schemaRef ds:uri="http://schemas.microsoft.com/sharepoint/v3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25</Words>
  <Application>Microsoft Office PowerPoint</Application>
  <PresentationFormat>Breitbild</PresentationFormat>
  <Paragraphs>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5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Muli Black</vt:lpstr>
      <vt:lpstr>Muli Regular</vt:lpstr>
      <vt:lpstr>Office Theme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Lauren Sokol</dc:creator>
  <cp:lastModifiedBy>Sahra Walter</cp:lastModifiedBy>
  <cp:revision>4</cp:revision>
  <dcterms:created xsi:type="dcterms:W3CDTF">2020-01-10T16:40:47Z</dcterms:created>
  <dcterms:modified xsi:type="dcterms:W3CDTF">2021-06-03T11:09:34Z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0x0101006DA0DB00AEE813408BD67441964F02FC</vt:lpwstr>
  </property>
  <property fmtid="{D5CDD505-2E9C-101B-9397-08002B2CF9AE}" pid="3" name="ComplianceAssetId">
    <vt:lpwstr/>
  </property>
  <property fmtid="{D5CDD505-2E9C-101B-9397-08002B2CF9AE}" pid="4" name="_ExtendedDescription">
    <vt:lpwstr/>
  </property>
</Properties>
</file>